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3508024" y="4293159"/>
            <a:ext cx="1319645" cy="1917221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81692"/>
              </p:ext>
            </p:extLst>
          </p:nvPr>
        </p:nvGraphicFramePr>
        <p:xfrm>
          <a:off x="11004884" y="1418390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497646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33400" y="4778138"/>
            <a:ext cx="642810" cy="1148191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72470" y="4867622"/>
            <a:ext cx="390751" cy="964505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40061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 cut-off low (COL) pressure is expected to be situated over the western interior of South Africa on Wednesday. </a:t>
            </a:r>
          </a:p>
          <a:p>
            <a:r>
              <a:rPr lang="en-US" sz="2700" dirty="0" smtClean="0"/>
              <a:t>It is not a very strong system, but the models are showing high rainfall amounts over the central interior of South Africa. </a:t>
            </a:r>
          </a:p>
          <a:p>
            <a:r>
              <a:rPr lang="en-US" sz="2700" dirty="0" smtClean="0"/>
              <a:t>There is a local soccer match between Bloemfontein Celtic and Black Aces that is expected to take place at the Free State Stadium (Toyota Stadium), Bloemfontein on Wednesday evening.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7947" y="4457700"/>
            <a:ext cx="667120" cy="1787235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55310"/>
              </p:ext>
            </p:extLst>
          </p:nvPr>
        </p:nvGraphicFramePr>
        <p:xfrm>
          <a:off x="10996027" y="1470447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868762" y="4825800"/>
            <a:ext cx="405489" cy="1287661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0457" y="5029534"/>
            <a:ext cx="278826" cy="778984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80880" y="5125435"/>
            <a:ext cx="217979" cy="555787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0896" y="97536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98565"/>
              </p:ext>
            </p:extLst>
          </p:nvPr>
        </p:nvGraphicFramePr>
        <p:xfrm>
          <a:off x="11454610" y="1449277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COL has weakened from what was expected, but very high rainfall amounts are still expected over the central interior of South Africa</a:t>
            </a:r>
          </a:p>
          <a:p>
            <a:r>
              <a:rPr lang="en-US" sz="2700" dirty="0" smtClean="0"/>
              <a:t>Models are in agreement with the placing of the 24hour rainfall amounts of 40-60mm.  </a:t>
            </a:r>
          </a:p>
          <a:p>
            <a:r>
              <a:rPr lang="en-US" sz="2700" dirty="0" smtClean="0"/>
              <a:t>The Unified Model (12km) shows 6 hourly rainfall amounts of &gt;100mm between 06-12Z over the western Free State while ECMWF shows 60mm over the central Free State this evening, between 18Z-24Z. </a:t>
            </a:r>
          </a:p>
          <a:p>
            <a:r>
              <a:rPr lang="en-US" sz="2700" dirty="0" smtClean="0"/>
              <a:t>24 hour rainfall totals recorded until 06Z today: </a:t>
            </a:r>
          </a:p>
          <a:p>
            <a:pPr lvl="1"/>
            <a:r>
              <a:rPr lang="en-US" sz="2300" dirty="0" smtClean="0"/>
              <a:t>Kimberley - 42mm</a:t>
            </a:r>
          </a:p>
          <a:p>
            <a:pPr lvl="1"/>
            <a:r>
              <a:rPr lang="en-US" sz="2300" dirty="0" err="1" smtClean="0"/>
              <a:t>Upington</a:t>
            </a:r>
            <a:r>
              <a:rPr lang="en-US" sz="2300" dirty="0" smtClean="0"/>
              <a:t> - 20mm</a:t>
            </a:r>
          </a:p>
          <a:p>
            <a:pPr lvl="1"/>
            <a:r>
              <a:rPr lang="en-US" sz="2300" dirty="0" err="1" smtClean="0"/>
              <a:t>Fauresmith</a:t>
            </a:r>
            <a:r>
              <a:rPr lang="en-US" sz="2300" dirty="0" smtClean="0"/>
              <a:t> - 52mm</a:t>
            </a:r>
          </a:p>
          <a:p>
            <a:pPr lvl="1"/>
            <a:r>
              <a:rPr lang="en-US" sz="2300" dirty="0" err="1" smtClean="0"/>
              <a:t>Kuruman</a:t>
            </a:r>
            <a:r>
              <a:rPr lang="en-US" sz="2300" dirty="0" smtClean="0"/>
              <a:t> - 48mm</a:t>
            </a:r>
          </a:p>
          <a:p>
            <a:pPr lvl="1"/>
            <a:endParaRPr lang="en-US" sz="23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251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15</cp:revision>
  <dcterms:created xsi:type="dcterms:W3CDTF">2016-10-06T11:18:54Z</dcterms:created>
  <dcterms:modified xsi:type="dcterms:W3CDTF">2016-11-02T17:11:23Z</dcterms:modified>
</cp:coreProperties>
</file>